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8BA10-431C-4EEE-956D-85DDBCA35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97D637B-18DE-44D3-B1C4-48AD9F8F8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A2BE2D-9D06-4F86-8CC1-4533399B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C818575-D994-4E15-857B-CE7F6EEE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A48CC7-389C-4EDC-B41D-059A62D6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52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374AD-17BB-4C1B-9829-45721EBE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C05EE83-3940-407D-B218-D825274B2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812801-148B-435B-8F9E-6A1406DC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3575A9-B106-487D-93DF-786C2437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5DA2576-DA88-417C-B0AF-FF34DC47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28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879A506-42A7-4B76-8F2B-CE43F1C37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656EAE1-9BFB-4EE0-A9AE-D0668E1AA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E750C3D-1890-4D3A-9824-523AFCF5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5E3AF7-5980-41C9-9D3A-9832EC30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C2F0848-9AB4-4E98-B3C2-589A9D52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574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486EB-0218-49C5-B9BC-FADE53778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42ADDA-C3BD-4521-BDDA-F16850ED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C83FC4-E9D7-4992-BF04-8952182E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19B1981-DDA6-4D05-987F-793A1708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A18686-2952-485C-9AF6-50C99F17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798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F2527-CE0C-4F8B-8BF8-300034505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A9EC056-E0AA-438D-B656-2BAE9C963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D2858D-C0BB-48A1-9F08-C02C88C8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BE8E07-5252-4E4C-A81F-5F7EF82F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D4078E-CE61-42A9-B102-D9FEA1B9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984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AAF00-B811-48D9-92F0-D8AF3FBD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A17B074-F75C-4C3C-8054-FD898AE4E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51B2BF0-C3C8-4BEC-9B5C-03D9982A3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A69EFEB-DF29-4E2F-A51A-B8CAA2BA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13F41FB-5ECC-4F2D-9A35-528F6BE0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66C604C-5B40-4F38-A719-1AE0EC50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671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C7A61-1959-494F-8E0E-A22859FC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55DEE42-682E-4991-B2C8-17D75ADAB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52ADAB8-3C45-4751-9B1B-A4B7E7B86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0E21433-73FA-4292-B9C3-C43E319FA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262A2C5-E878-4161-AA5F-D5A0B2903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6F784BA-D0A9-4361-BE21-A630AB6A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D08E6D3-8D99-4E20-8C22-E9DF636F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8EC83A9-A631-4C92-91BC-F56D4AA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99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EFBC8-9EDD-461E-A8AC-B72C53B3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4D0BB69-B707-4AC6-B032-199CC4C5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54ED85D-3CC9-45E5-8B7B-9D61CC65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70EA1A3-72A3-45D6-8443-3822590E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5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3B5240D-1825-4E99-B094-EA7A6A83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7DDD55B-6319-4303-A99E-A160BBB2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7ACA022-7006-4B2B-A345-07501F91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318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588ED-F302-4689-B99B-3F6DEAF0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7C7FA3-2347-4267-B178-3D682FFB3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6366B06-17F0-4C6A-8A1D-D35DCFD8C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2C7AD49-1051-4442-AFC8-05823DEE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907887B-1455-4DFE-8113-7532DAAE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95BA47B-A5DB-4175-B89E-A1ED10BF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832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549AF-F2F4-48BC-9B47-ED3DC2A4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BFD790E-1FD3-40AE-98CC-EF7387237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159B470-FE9C-4AFF-9F18-B578C9089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52E2A8D-E865-460B-B7B1-CC2BDE77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2D041C-EAD9-41CE-8F9E-711A7181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8E73F5C-7EAA-4B56-9E03-619790DE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567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280119D-3908-4E2A-9D1D-7379FBE4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14E3D5C-CEC2-42C1-9058-99028166C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2EE880F-1C73-4C0E-BC6C-54048B6F2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0D4B3-9BE1-40E8-9AD0-C8BE50571732}" type="datetimeFigureOut">
              <a:rPr lang="da-DK" smtClean="0"/>
              <a:t>16-02-2021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7FF68C3-0C1F-4335-88A4-4CB56FC9E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898B30-D55D-45B6-9F16-6764FE48A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CEB4D-8474-42F7-9F4D-1107B6CF7BA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886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0BF73-FB5B-400F-9AEA-A93C2F8E82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Test af upload af Power point fil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6FEC3A9-0A45-415E-AD97-1A7842376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498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Test af upload af Power point fil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af upload af Power point fil</dc:title>
  <dc:creator>Sammy Byssing</dc:creator>
  <cp:lastModifiedBy>Sammy Byssing</cp:lastModifiedBy>
  <cp:revision>1</cp:revision>
  <dcterms:created xsi:type="dcterms:W3CDTF">2021-02-16T09:43:20Z</dcterms:created>
  <dcterms:modified xsi:type="dcterms:W3CDTF">2021-02-16T09:44:05Z</dcterms:modified>
</cp:coreProperties>
</file>