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5" autoAdjust="0"/>
    <p:restoredTop sz="94660"/>
  </p:normalViewPr>
  <p:slideViewPr>
    <p:cSldViewPr snapToGrid="0">
      <p:cViewPr varScale="1">
        <p:scale>
          <a:sx n="92" d="100"/>
          <a:sy n="92" d="100"/>
        </p:scale>
        <p:origin x="84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28BA10-431C-4EEE-956D-85DDBCA35D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097D637B-18DE-44D3-B1C4-48AD9F8F80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AA2BE2D-9D06-4F86-8CC1-4533399B7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0D4B3-9BE1-40E8-9AD0-C8BE50571732}" type="datetimeFigureOut">
              <a:rPr lang="da-DK" smtClean="0"/>
              <a:t>16-02-2021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C818575-D994-4E15-857B-CE7F6EEED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7A48CC7-389C-4EDC-B41D-059A62D64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CEB4D-8474-42F7-9F4D-1107B6CF7BA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97526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4374AD-17BB-4C1B-9829-45721EBE8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FC05EE83-3940-407D-B218-D825274B2A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1812801-148B-435B-8F9E-6A1406DC1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0D4B3-9BE1-40E8-9AD0-C8BE50571732}" type="datetimeFigureOut">
              <a:rPr lang="da-DK" smtClean="0"/>
              <a:t>16-02-2021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C3575A9-B106-487D-93DF-786C2437D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5DA2576-DA88-417C-B0AF-FF34DC476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CEB4D-8474-42F7-9F4D-1107B6CF7BA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2280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6879A506-42A7-4B76-8F2B-CE43F1C37E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7656EAE1-9BFB-4EE0-A9AE-D0668E1AA2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2E750C3D-1890-4D3A-9824-523AFCF5E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0D4B3-9BE1-40E8-9AD0-C8BE50571732}" type="datetimeFigureOut">
              <a:rPr lang="da-DK" smtClean="0"/>
              <a:t>16-02-2021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85E3AF7-5980-41C9-9D3A-9832EC30A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C2F0848-9AB4-4E98-B3C2-589A9D529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CEB4D-8474-42F7-9F4D-1107B6CF7BA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35745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B486EB-0218-49C5-B9BC-FADE53778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B42ADDA-C3BD-4521-BDDA-F16850EDE1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1C83FC4-E9D7-4992-BF04-8952182E4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0D4B3-9BE1-40E8-9AD0-C8BE50571732}" type="datetimeFigureOut">
              <a:rPr lang="da-DK" smtClean="0"/>
              <a:t>16-02-2021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819B1981-DDA6-4D05-987F-793A1708F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46A18686-2952-485C-9AF6-50C99F173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CEB4D-8474-42F7-9F4D-1107B6CF7BA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57984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5F2527-CE0C-4F8B-8BF8-300034505C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EA9EC056-E0AA-438D-B656-2BAE9C963F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33D2858D-C0BB-48A1-9F08-C02C88C80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0D4B3-9BE1-40E8-9AD0-C8BE50571732}" type="datetimeFigureOut">
              <a:rPr lang="da-DK" smtClean="0"/>
              <a:t>16-02-2021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DBE8E07-5252-4E4C-A81F-5F7EF82F3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BD4078E-CE61-42A9-B102-D9FEA1B93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CEB4D-8474-42F7-9F4D-1107B6CF7BA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59849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8AAF00-B811-48D9-92F0-D8AF3FBD5E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A17B074-F75C-4C3C-8054-FD898AE4E9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551B2BF0-C3C8-4BEC-9B5C-03D9982A3E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CA69EFEB-DF29-4E2F-A51A-B8CAA2BAE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0D4B3-9BE1-40E8-9AD0-C8BE50571732}" type="datetimeFigureOut">
              <a:rPr lang="da-DK" smtClean="0"/>
              <a:t>16-02-2021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B13F41FB-5ECC-4F2D-9A35-528F6BE08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B66C604C-5B40-4F38-A719-1AE0EC50C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CEB4D-8474-42F7-9F4D-1107B6CF7BA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16715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CC7A61-1959-494F-8E0E-A22859FC79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055DEE42-682E-4991-B2C8-17D75ADAB6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252ADAB8-3C45-4751-9B1B-A4B7E7B862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E0E21433-73FA-4292-B9C3-C43E319FA3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8262A2C5-E878-4161-AA5F-D5A0B29035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A6F784BA-D0A9-4361-BE21-A630AB6AD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0D4B3-9BE1-40E8-9AD0-C8BE50571732}" type="datetimeFigureOut">
              <a:rPr lang="da-DK" smtClean="0"/>
              <a:t>16-02-2021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6D08E6D3-8D99-4E20-8C22-E9DF636FA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C8EC83A9-A631-4C92-91BC-F56D4AAAD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CEB4D-8474-42F7-9F4D-1107B6CF7BA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6996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FEFBC8-9EDD-461E-A8AC-B72C53B3A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34D0BB69-B707-4AC6-B032-199CC4C5B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0D4B3-9BE1-40E8-9AD0-C8BE50571732}" type="datetimeFigureOut">
              <a:rPr lang="da-DK" smtClean="0"/>
              <a:t>16-02-2021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954ED85D-3CC9-45E5-8B7B-9D61CC658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770EA1A3-72A3-45D6-8443-3822590E8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CEB4D-8474-42F7-9F4D-1107B6CF7BA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1654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53B5240D-1825-4E99-B094-EA7A6A83C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0D4B3-9BE1-40E8-9AD0-C8BE50571732}" type="datetimeFigureOut">
              <a:rPr lang="da-DK" smtClean="0"/>
              <a:t>16-02-2021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27DDD55B-6319-4303-A99E-A160BBB2D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B7ACA022-7006-4B2B-A345-07501F915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CEB4D-8474-42F7-9F4D-1107B6CF7BA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3318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3588ED-F302-4689-B99B-3F6DEAF09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07C7FA3-2347-4267-B178-3D682FFB3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76366B06-17F0-4C6A-8A1D-D35DCFD8C3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32C7AD49-1051-4442-AFC8-05823DEE0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0D4B3-9BE1-40E8-9AD0-C8BE50571732}" type="datetimeFigureOut">
              <a:rPr lang="da-DK" smtClean="0"/>
              <a:t>16-02-2021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7907887B-1455-4DFE-8113-7532DAAEB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295BA47B-A5DB-4175-B89E-A1ED10BFF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CEB4D-8474-42F7-9F4D-1107B6CF7BA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8328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0549AF-F2F4-48BC-9B47-ED3DC2A41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2BFD790E-1FD3-40AE-98CC-EF73872377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7159B470-FE9C-4AFF-9F18-B578C90898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552E2A8D-E865-460B-B7B1-CC2BDE774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0D4B3-9BE1-40E8-9AD0-C8BE50571732}" type="datetimeFigureOut">
              <a:rPr lang="da-DK" smtClean="0"/>
              <a:t>16-02-2021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272D041C-EAD9-41CE-8F9E-711A71817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98E73F5C-7EAA-4B56-9E03-619790DEF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CEB4D-8474-42F7-9F4D-1107B6CF7BA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05672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2280119D-3908-4E2A-9D1D-7379FBE49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E14E3D5C-CEC2-42C1-9058-99028166C5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02EE880F-1C73-4C0E-BC6C-54048B6F21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0D4B3-9BE1-40E8-9AD0-C8BE50571732}" type="datetimeFigureOut">
              <a:rPr lang="da-DK" smtClean="0"/>
              <a:t>16-02-2021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7FF68C3-0C1F-4335-88A4-4CB56FC9E0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AF898B30-D55D-45B6-9F16-6764FE48A9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CEB4D-8474-42F7-9F4D-1107B6CF7BA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08865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90BF73-FB5B-400F-9AEA-A93C2F8E826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/>
              <a:t>Test af upload af Power point fil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96FEC3A9-0A45-415E-AD97-1A78423761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549800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Test af upload af Power point fil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af upload af Power point fil</dc:title>
  <dc:creator>Sammy Byssing</dc:creator>
  <cp:lastModifiedBy>Sammy Byssing</cp:lastModifiedBy>
  <cp:revision>1</cp:revision>
  <dcterms:created xsi:type="dcterms:W3CDTF">2021-02-16T09:43:20Z</dcterms:created>
  <dcterms:modified xsi:type="dcterms:W3CDTF">2021-02-16T09:44:05Z</dcterms:modified>
</cp:coreProperties>
</file>